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603E6-C133-4D60-8511-16A065E032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EF574-7B9B-47F9-AAA7-4ABDAD9130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603E6-C133-4D60-8511-16A065E032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EF574-7B9B-47F9-AAA7-4ABDAD9130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603E6-C133-4D60-8511-16A065E032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EF574-7B9B-47F9-AAA7-4ABDAD9130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603E6-C133-4D60-8511-16A065E032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EF574-7B9B-47F9-AAA7-4ABDAD9130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603E6-C133-4D60-8511-16A065E032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EF574-7B9B-47F9-AAA7-4ABDAD9130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603E6-C133-4D60-8511-16A065E032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EF574-7B9B-47F9-AAA7-4ABDAD9130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603E6-C133-4D60-8511-16A065E032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EF574-7B9B-47F9-AAA7-4ABDAD9130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603E6-C133-4D60-8511-16A065E032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EF574-7B9B-47F9-AAA7-4ABDAD9130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603E6-C133-4D60-8511-16A065E032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EF574-7B9B-47F9-AAA7-4ABDAD9130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603E6-C133-4D60-8511-16A065E032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EF574-7B9B-47F9-AAA7-4ABDAD9130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603E6-C133-4D60-8511-16A065E032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EF574-7B9B-47F9-AAA7-4ABDAD91305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A603E6-C133-4D60-8511-16A065E032D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DEF574-7B9B-47F9-AAA7-4ABDAD9130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PxAnmima8" TargetMode="External"/><Relationship Id="rId2" Type="http://schemas.openxmlformats.org/officeDocument/2006/relationships/hyperlink" Target="https://www.youtube.com/channel/UCggfHKxauIwk-2A7dhWG6W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1UINAnI1qI" TargetMode="External"/><Relationship Id="rId2" Type="http://schemas.openxmlformats.org/officeDocument/2006/relationships/hyperlink" Target="https://www.youtube.com/channel/UCggfHKxauIwk-2A7dhWG6W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1UINAnI1q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aG3AmuBL1idf180vq5OMq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3429000"/>
            <a:ext cx="4249459" cy="2566256"/>
          </a:xfrm>
        </p:spPr>
        <p:txBody>
          <a:bodyPr>
            <a:noAutofit/>
          </a:bodyPr>
          <a:lstStyle/>
          <a:p>
            <a:r>
              <a:rPr lang="el-GR" sz="4800" b="0" dirty="0" smtClean="0">
                <a:solidFill>
                  <a:schemeClr val="tx2">
                    <a:lumMod val="50000"/>
                  </a:schemeClr>
                </a:solidFill>
              </a:rPr>
              <a:t>Μέθοδοι Έρευνας μέσω του Ενιαίου Κατάλογου Σχολικών Βιβλιοθηκών</a:t>
            </a:r>
            <a:endParaRPr lang="en-US" sz="48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3" name="Picture 9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01" y="1628800"/>
            <a:ext cx="24135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Σε ακαδημαϊκό επίπεδο </a:t>
            </a:r>
          </a:p>
          <a:p>
            <a:endParaRPr lang="el-GR" dirty="0"/>
          </a:p>
          <a:p>
            <a:r>
              <a:rPr lang="el-GR" sz="2400" dirty="0" smtClean="0"/>
              <a:t>Οι εργασίες βαθμολογούνται με το 30%-40%</a:t>
            </a:r>
          </a:p>
          <a:p>
            <a:pPr marL="0" indent="0">
              <a:buNone/>
            </a:pPr>
            <a:endParaRPr lang="el-GR" sz="2400" dirty="0" smtClean="0"/>
          </a:p>
          <a:p>
            <a:r>
              <a:rPr lang="el-GR" sz="2400" dirty="0" smtClean="0"/>
              <a:t>Η τελική γραπτή εξέταση δεν υπερβαίνει το 60%</a:t>
            </a:r>
            <a:endParaRPr lang="en-US" sz="2400" dirty="0"/>
          </a:p>
        </p:txBody>
      </p:sp>
      <p:pic>
        <p:nvPicPr>
          <p:cNvPr id="2054" name="Picture 6" descr="C:\Users\pany\AppData\Local\Microsoft\Windows\INetCache\IE\2D5RJJD4\Screen_Shot_2014-12-13_at_10.04.15_AM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140968"/>
            <a:ext cx="3759045" cy="254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2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61" y="5877272"/>
            <a:ext cx="8183880" cy="547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By </a:t>
            </a:r>
            <a:r>
              <a:rPr lang="en-US" sz="1600" dirty="0" err="1">
                <a:hlinkClick r:id="rId2"/>
              </a:rPr>
              <a:t>Groobles</a:t>
            </a:r>
            <a:r>
              <a:rPr lang="en-US" sz="1600" dirty="0">
                <a:hlinkClick r:id="rId2"/>
              </a:rPr>
              <a:t> Media</a:t>
            </a:r>
            <a:r>
              <a:rPr lang="en-US" sz="1600" dirty="0"/>
              <a:t> </a:t>
            </a:r>
            <a:r>
              <a:rPr lang="en-US" sz="1600" dirty="0" smtClean="0"/>
              <a:t>(2019)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548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www.youtube.com/watch?v=m2PxAnmima8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116168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183880" cy="13955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1300" dirty="0" smtClean="0">
                <a:effectLst/>
              </a:rPr>
              <a:t>Πηγή</a:t>
            </a:r>
            <a:r>
              <a:rPr lang="el-GR" sz="1300" dirty="0">
                <a:effectLst/>
              </a:rPr>
              <a:t>: Τ.Ε.Ι. Κεντρικής Μακεδονίας (</a:t>
            </a:r>
            <a:r>
              <a:rPr lang="en-US" sz="1300" dirty="0">
                <a:effectLst/>
              </a:rPr>
              <a:t>https://www.anavasis.gr/blog/ti-einai-logoklopi</a:t>
            </a:r>
            <a:r>
              <a:rPr lang="el-GR" sz="1300" dirty="0" smtClean="0">
                <a:effectLst/>
              </a:rPr>
              <a:t>)</a:t>
            </a:r>
            <a:br>
              <a:rPr lang="el-GR" sz="1300" dirty="0" smtClean="0">
                <a:effectLst/>
              </a:rPr>
            </a:br>
            <a:r>
              <a:rPr lang="el-GR" sz="1300" dirty="0"/>
              <a:t/>
            </a:r>
            <a:br>
              <a:rPr lang="el-GR" sz="1300" dirty="0"/>
            </a:br>
            <a:endParaRPr lang="en-US" sz="13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5544616"/>
          </a:xfrm>
        </p:spPr>
      </p:pic>
    </p:spTree>
    <p:extLst>
      <p:ext uri="{BB962C8B-B14F-4D97-AF65-F5344CB8AC3E}">
        <p14:creationId xmlns:p14="http://schemas.microsoft.com/office/powerpoint/2010/main" val="9123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68" y="544522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By </a:t>
            </a:r>
            <a:r>
              <a:rPr lang="en-US" sz="1600" dirty="0" err="1">
                <a:hlinkClick r:id="rId2"/>
              </a:rPr>
              <a:t>Groobles</a:t>
            </a:r>
            <a:r>
              <a:rPr lang="en-US" sz="1600" dirty="0">
                <a:hlinkClick r:id="rId2"/>
              </a:rPr>
              <a:t> Media</a:t>
            </a:r>
            <a:r>
              <a:rPr lang="en-US" sz="1600" dirty="0"/>
              <a:t> (2019)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>
              <a:hlinkClick r:id="rId3"/>
            </a:endParaRPr>
          </a:p>
          <a:p>
            <a:pPr marL="0" indent="0">
              <a:buNone/>
            </a:pPr>
            <a:endParaRPr lang="el-GR" dirty="0">
              <a:hlinkClick r:id="rId3"/>
            </a:endParaRPr>
          </a:p>
          <a:p>
            <a:pPr marL="0" indent="0">
              <a:buNone/>
            </a:pPr>
            <a:endParaRPr lang="el-GR" dirty="0" smtClean="0">
              <a:hlinkClick r:id="rId3"/>
            </a:endParaRPr>
          </a:p>
          <a:p>
            <a:pPr marL="0" indent="0">
              <a:buNone/>
            </a:pPr>
            <a:endParaRPr lang="el-GR" dirty="0">
              <a:hlinkClick r:id="rId3"/>
            </a:endParaRPr>
          </a:p>
          <a:p>
            <a:pPr marL="0" indent="0">
              <a:buNone/>
            </a:pPr>
            <a:endParaRPr lang="el-GR" dirty="0" smtClean="0">
              <a:hlinkClick r:id="rId3"/>
            </a:endParaRPr>
          </a:p>
          <a:p>
            <a:pPr marL="0" indent="0">
              <a:buNone/>
            </a:pPr>
            <a:endParaRPr lang="el-GR" dirty="0">
              <a:hlinkClick r:id="rId3"/>
            </a:endParaRPr>
          </a:p>
          <a:p>
            <a:pPr marL="0" indent="0">
              <a:buNone/>
            </a:pPr>
            <a:endParaRPr lang="el-GR" dirty="0" smtClean="0">
              <a:hlinkClick r:id="rId3"/>
            </a:endParaRPr>
          </a:p>
          <a:p>
            <a:pPr marL="0" indent="0">
              <a:buNone/>
            </a:pPr>
            <a:endParaRPr lang="el-GR" sz="2400" dirty="0" smtClean="0">
              <a:hlinkClick r:id="rId3"/>
            </a:endParaRPr>
          </a:p>
          <a:p>
            <a:pPr marL="0" indent="0">
              <a:buNone/>
            </a:pPr>
            <a:endParaRPr lang="el-GR" sz="2400" dirty="0" smtClean="0">
              <a:hlinkClick r:id="rId3"/>
            </a:endParaRPr>
          </a:p>
          <a:p>
            <a:pPr marL="0" indent="0">
              <a:buNone/>
            </a:pPr>
            <a:endParaRPr lang="el-GR" sz="2400" dirty="0" smtClean="0">
              <a:hlinkClick r:id="rId3"/>
            </a:endParaRP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https://www.youtube.com/watch?v=51UINAnI1qI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44149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8352927" cy="52565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3912" y="148478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pPr algn="ctr"/>
            <a:r>
              <a:rPr lang="el-GR" sz="6600" b="1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Έρευνα</a:t>
            </a:r>
            <a:endParaRPr lang="en-US" sz="66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68560" y="2900556"/>
            <a:ext cx="3528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800" dirty="0" smtClean="0"/>
          </a:p>
          <a:p>
            <a:pPr algn="ctr"/>
            <a:r>
              <a:rPr lang="el-GR" sz="32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Βιβλία</a:t>
            </a:r>
            <a:endParaRPr lang="en-US" sz="32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626441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3600" dirty="0" smtClean="0"/>
          </a:p>
          <a:p>
            <a:pPr algn="ctr"/>
            <a:r>
              <a:rPr lang="el-GR" sz="36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Περιοδικά</a:t>
            </a:r>
            <a:endParaRPr lang="en-US" sz="36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626" y="477184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pPr algn="ctr"/>
            <a:r>
              <a:rPr lang="el-GR" sz="36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Βάσεις δεδομένων</a:t>
            </a:r>
            <a:endParaRPr lang="en-US" sz="36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3032956"/>
            <a:ext cx="38884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pPr algn="ctr"/>
            <a:r>
              <a:rPr lang="el-GR" sz="40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Άρθρα</a:t>
            </a:r>
            <a:endParaRPr lang="en-US" sz="40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996" y="414908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Internet</a:t>
            </a:r>
            <a:endParaRPr lang="en-US" sz="36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Τρόποι έρευνας και αναζήτησης</a:t>
            </a: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078" name="Picture 6" descr="C:\Users\pany\AppData\Local\Microsoft\Windows\INetCache\IE\G71QAGI4\keywords_2_ori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74" y="1137141"/>
            <a:ext cx="2143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7840" y="1348586"/>
            <a:ext cx="2232248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erlin Sans FB" panose="020E0602020502020306" pitchFamily="34" charset="0"/>
              </a:rPr>
              <a:t>Author</a:t>
            </a:r>
            <a:endParaRPr lang="en-US" sz="4800" dirty="0">
              <a:latin typeface="Berlin Sans FB" panose="020E0602020502020306" pitchFamily="34" charset="0"/>
            </a:endParaRPr>
          </a:p>
        </p:txBody>
      </p:sp>
      <p:pic>
        <p:nvPicPr>
          <p:cNvPr id="3088" name="Picture 16" descr="C:\Users\pany\AppData\Local\Microsoft\Windows\INetCache\IE\G71QAGI4\ISBN_Details_P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61" y="2328013"/>
            <a:ext cx="2770814" cy="24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C:\Users\pany\AppData\Local\Microsoft\Windows\INetCache\IE\2D5RJJD4\Barcode_Cetak_Jurnal_WIDAI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7750">
            <a:off x="627679" y="2736398"/>
            <a:ext cx="2156047" cy="105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C:\Users\pany\AppData\Local\Microsoft\Windows\INetCache\IE\G71QAGI4\presenting_test_subject_timmy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01" y="4077071"/>
            <a:ext cx="2232248" cy="169895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57505" y="4218664"/>
            <a:ext cx="2232248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latin typeface="Gabriola" panose="04040605051002020D02" pitchFamily="82" charset="0"/>
              </a:rPr>
              <a:t>Λέξεις κλειδιά</a:t>
            </a:r>
            <a:endParaRPr lang="en-US" sz="4000" b="1" dirty="0">
              <a:latin typeface="Gabriola" panose="04040605051002020D02" pitchFamily="8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25000" y="2744985"/>
            <a:ext cx="201940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800" dirty="0" smtClean="0">
                <a:latin typeface="Berlin Sans FB" panose="020E0602020502020306" pitchFamily="34" charset="0"/>
              </a:rPr>
              <a:t>Θέμα</a:t>
            </a:r>
            <a:endParaRPr lang="en-US" sz="4800" dirty="0">
              <a:latin typeface="Berlin Sans FB" panose="020E0602020502020306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63343" y="5010004"/>
            <a:ext cx="245674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Berlin Sans FB" panose="020E0602020502020306" pitchFamily="34" charset="0"/>
              </a:rPr>
              <a:t>Συγγραφέας</a:t>
            </a:r>
            <a:endParaRPr lang="en-US" sz="2800" b="1" dirty="0">
              <a:latin typeface="Berlin Sans FB" panose="020E0602020502020306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2091" y="5191255"/>
            <a:ext cx="2137662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Title</a:t>
            </a:r>
            <a:endParaRPr lang="en-US" sz="3200" dirty="0">
              <a:latin typeface="Berlin Sans FB" panose="020E0602020502020306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51348" y="1544394"/>
            <a:ext cx="2232248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800" dirty="0" smtClean="0">
                <a:latin typeface="Berlin Sans FB" panose="020E0602020502020306" pitchFamily="34" charset="0"/>
              </a:rPr>
              <a:t>Τίτλος</a:t>
            </a:r>
            <a:endParaRPr lang="en-US" sz="4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91520"/>
          </a:xfrm>
        </p:spPr>
        <p:txBody>
          <a:bodyPr>
            <a:normAutofit/>
          </a:bodyPr>
          <a:lstStyle/>
          <a:p>
            <a:pPr algn="ctr"/>
            <a:r>
              <a:rPr lang="el-GR" sz="2800" b="0" dirty="0" smtClean="0"/>
              <a:t>Τεχνικές αναζήτησης με Λέξεις Κλειδιά</a:t>
            </a:r>
            <a:endParaRPr lang="en-US" sz="2800" b="0" dirty="0"/>
          </a:p>
        </p:txBody>
      </p:sp>
      <p:pic>
        <p:nvPicPr>
          <p:cNvPr id="4" name="Picture 6" descr="C:\Users\pany\AppData\Local\Microsoft\Windows\INetCache\IE\G71QAGI4\keywords_2_orig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286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4149080"/>
            <a:ext cx="8280920" cy="259228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0" dirty="0">
                <a:hlinkClick r:id="rId3"/>
              </a:rPr>
              <a:t>https://</a:t>
            </a:r>
            <a:r>
              <a:rPr lang="en-US" sz="2400" b="0" dirty="0" smtClean="0">
                <a:hlinkClick r:id="rId3"/>
              </a:rPr>
              <a:t>www.youtube.com/watch?v=51UINAnI1qI</a:t>
            </a:r>
            <a:endParaRPr lang="en-US" sz="2400" b="0" dirty="0" smtClean="0"/>
          </a:p>
          <a:p>
            <a:pPr algn="ctr"/>
            <a:endParaRPr lang="en-US" sz="2800" b="0" dirty="0" smtClean="0"/>
          </a:p>
          <a:p>
            <a:pPr algn="ctr"/>
            <a:endParaRPr lang="en-US" sz="2800" b="0" dirty="0"/>
          </a:p>
          <a:p>
            <a:pPr algn="ctr"/>
            <a:endParaRPr lang="en-US" sz="1800" b="0" dirty="0" smtClean="0">
              <a:hlinkClick r:id="rId4"/>
            </a:endParaRPr>
          </a:p>
          <a:p>
            <a:pPr algn="ctr"/>
            <a:r>
              <a:rPr lang="en-US" sz="1800" b="0" dirty="0" smtClean="0">
                <a:hlinkClick r:id="rId4"/>
              </a:rPr>
              <a:t>Sarah </a:t>
            </a:r>
            <a:r>
              <a:rPr lang="en-US" sz="1800" b="0" dirty="0">
                <a:hlinkClick r:id="rId4"/>
              </a:rPr>
              <a:t>Clark</a:t>
            </a:r>
            <a:r>
              <a:rPr lang="en-US" sz="1800" b="0" dirty="0"/>
              <a:t> </a:t>
            </a:r>
            <a:r>
              <a:rPr lang="en-US" sz="1800" b="0" dirty="0" smtClean="0"/>
              <a:t>(2016)</a:t>
            </a:r>
            <a:endParaRPr lang="en-US" sz="1800" b="0" dirty="0"/>
          </a:p>
          <a:p>
            <a:pPr algn="ctr"/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8040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52928" cy="47525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40" y="548680"/>
            <a:ext cx="8183880" cy="5486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200" dirty="0"/>
              <a:t>https://dionisos.cut.ac.cy/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0652" y="5589240"/>
            <a:ext cx="8552304" cy="864096"/>
          </a:xfrm>
          <a:prstGeom prst="rect">
            <a:avLst/>
          </a:prstGeom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l-GR" sz="3200" dirty="0" smtClean="0"/>
              <a:t>Ξεκινήστε την αναζήτηση σας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32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1073</TotalTime>
  <Words>80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Μέθοδοι Έρευνας μέσω του Ενιαίου Κατάλογου Σχολικών Βιβλιοθηκών</vt:lpstr>
      <vt:lpstr>PowerPoint Presentation</vt:lpstr>
      <vt:lpstr>  By Groobles Media (2019) </vt:lpstr>
      <vt:lpstr>                                                                           Πηγή: Τ.Ε.Ι. Κεντρικής Μακεδονίας (https://www.anavasis.gr/blog/ti-einai-logoklopi)  </vt:lpstr>
      <vt:lpstr>By Groobles Media (2019) </vt:lpstr>
      <vt:lpstr>PowerPoint Presentation</vt:lpstr>
      <vt:lpstr>PowerPoint Presentation</vt:lpstr>
      <vt:lpstr>Τεχνικές αναζήτησης με Λέξεις Κλειδιά</vt:lpstr>
      <vt:lpstr>https://dionisos.cut.ac.cy/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Μέθοδοι Έρευνας μέσω του Ενιαίου Κατάλογου Σχολικών Βιβλιοθηκών</dc:title>
  <dc:creator>pany</dc:creator>
  <cp:lastModifiedBy>pany</cp:lastModifiedBy>
  <cp:revision>35</cp:revision>
  <dcterms:created xsi:type="dcterms:W3CDTF">2022-03-14T13:43:23Z</dcterms:created>
  <dcterms:modified xsi:type="dcterms:W3CDTF">2022-03-15T07:36:45Z</dcterms:modified>
</cp:coreProperties>
</file>